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7273-C75D-4095-8EAA-30B0CFF95C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B55FC-0F83-4300-B324-D1D4BD6151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77785-4967-4736-9A8A-441EF19319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4FA64-A05C-4A8C-A332-B7B594C317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9D679-D932-44E5-9364-173705AF8F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F19B-9E94-410E-9785-5C83C0EF67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FD129-D3EC-4C59-895F-4352103535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FF9D5-777F-49C1-A2A4-F79698401D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49A75-CC6D-4701-8665-09AD3AC130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B0F5C-A91F-48C7-9167-8BCC92637C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4158F-266A-40D4-B059-EC5B5BDB6F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346AA93A-6FF9-42C3-9C7D-9EE77FE4B6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What is Exploratory Data Analysis?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An Approach/Philosophy for data analysis</a:t>
            </a:r>
          </a:p>
          <a:p>
            <a:endParaRPr lang="en-US" altLang="zh-TW" smtClean="0">
              <a:ea typeface="新細明體" charset="-120"/>
            </a:endParaRPr>
          </a:p>
          <a:p>
            <a:r>
              <a:rPr lang="en-US" altLang="zh-TW" smtClean="0">
                <a:ea typeface="新細明體" charset="-120"/>
              </a:rPr>
              <a:t>Employs a variety of techniques (mostly graphical)…we will look at 3 of these:</a:t>
            </a:r>
          </a:p>
          <a:p>
            <a:pPr lvl="1"/>
            <a:r>
              <a:rPr lang="en-US" altLang="zh-TW" smtClean="0">
                <a:ea typeface="新細明體" charset="-120"/>
              </a:rPr>
              <a:t>scatter plot</a:t>
            </a:r>
          </a:p>
          <a:p>
            <a:pPr lvl="1"/>
            <a:r>
              <a:rPr lang="en-US" altLang="zh-TW" smtClean="0">
                <a:ea typeface="新細明體" charset="-120"/>
              </a:rPr>
              <a:t>stem and leaf</a:t>
            </a:r>
          </a:p>
          <a:p>
            <a:pPr lvl="1"/>
            <a:r>
              <a:rPr lang="en-US" altLang="zh-TW" smtClean="0">
                <a:ea typeface="新細明體" charset="-120"/>
              </a:rPr>
              <a:t>boxplot (box and whisker)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Basic Idea of EDA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Model = Smooth + Rough</a:t>
            </a:r>
          </a:p>
          <a:p>
            <a:r>
              <a:rPr lang="en-US" altLang="zh-TW" smtClean="0">
                <a:ea typeface="新細明體" charset="-120"/>
              </a:rPr>
              <a:t>Visual techniques can often tease more “smooth” out of the rough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Classic vs Exploratory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Classical sequence:  Problem &gt; Data &gt; Model &gt; Analysis &gt; Conclusions</a:t>
            </a:r>
          </a:p>
          <a:p>
            <a:endParaRPr lang="en-US" altLang="zh-TW" smtClean="0">
              <a:ea typeface="新細明體" charset="-120"/>
            </a:endParaRPr>
          </a:p>
          <a:p>
            <a:r>
              <a:rPr lang="en-US" altLang="zh-TW" smtClean="0">
                <a:ea typeface="新細明體" charset="-120"/>
              </a:rPr>
              <a:t>Exploratory:  Problem &gt; Data &gt; Analysis &gt; Model &gt; Conclusions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Data Treatment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772400" cy="4114800"/>
          </a:xfrm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Classical uses  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mean and standard deviation = point estimates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Measure of variance explained - Pearson r</a:t>
            </a:r>
          </a:p>
          <a:p>
            <a:r>
              <a:rPr lang="en-US" altLang="zh-TW" dirty="0" smtClean="0">
                <a:ea typeface="新細明體" charset="-120"/>
              </a:rPr>
              <a:t>Exploratory uses 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5-Number Summary:  Min, Q1, Median, Q3, Max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all (most) data=visual summaries</a:t>
            </a:r>
          </a:p>
          <a:p>
            <a:pPr lvl="2"/>
            <a:r>
              <a:rPr lang="en-US" altLang="zh-TW" dirty="0" err="1" smtClean="0">
                <a:ea typeface="新細明體" charset="-120"/>
              </a:rPr>
              <a:t>scatterplot</a:t>
            </a:r>
            <a:endParaRPr lang="en-US" altLang="zh-TW" dirty="0" smtClean="0">
              <a:ea typeface="新細明體" charset="-120"/>
            </a:endParaRPr>
          </a:p>
          <a:p>
            <a:pPr lvl="2"/>
            <a:r>
              <a:rPr lang="en-US" altLang="zh-TW" dirty="0" smtClean="0">
                <a:ea typeface="新細明體" charset="-120"/>
              </a:rPr>
              <a:t>stem and leaf</a:t>
            </a:r>
          </a:p>
          <a:p>
            <a:pPr lvl="2"/>
            <a:r>
              <a:rPr lang="en-US" altLang="zh-TW" dirty="0" err="1" smtClean="0">
                <a:ea typeface="新細明體" charset="-120"/>
              </a:rPr>
              <a:t>boxplot</a:t>
            </a:r>
            <a:r>
              <a:rPr lang="en-US" altLang="zh-TW" dirty="0" smtClean="0">
                <a:ea typeface="新細明體" charset="-120"/>
              </a:rPr>
              <a:t> (box and whisker) needs 5 Number Summary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5-Number summary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Arrange data in descending order</a:t>
            </a:r>
          </a:p>
          <a:p>
            <a:r>
              <a:rPr lang="en-US" altLang="zh-TW" smtClean="0">
                <a:ea typeface="新細明體" charset="-120"/>
              </a:rPr>
              <a:t>Find Q1=1/4 data lies below this point</a:t>
            </a:r>
          </a:p>
          <a:p>
            <a:r>
              <a:rPr lang="en-US" altLang="zh-TW" smtClean="0">
                <a:ea typeface="新細明體" charset="-120"/>
              </a:rPr>
              <a:t>Find Median= 1/2 data lies below this point</a:t>
            </a:r>
          </a:p>
          <a:p>
            <a:r>
              <a:rPr lang="en-US" altLang="zh-TW" smtClean="0">
                <a:ea typeface="新細明體" charset="-120"/>
              </a:rPr>
              <a:t>Find Q3=3/4 data lies below this point</a:t>
            </a:r>
          </a:p>
          <a:p>
            <a:r>
              <a:rPr lang="en-US" altLang="zh-TW" smtClean="0">
                <a:ea typeface="新細明體" charset="-120"/>
              </a:rPr>
              <a:t>Find Max score and Min score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Try it with Kings and Queens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First make a stem and leaf</a:t>
            </a:r>
          </a:p>
          <a:p>
            <a:r>
              <a:rPr lang="en-US" altLang="zh-TW" smtClean="0">
                <a:ea typeface="新細明體" charset="-120"/>
              </a:rPr>
              <a:t>Then find 5-Number summary</a:t>
            </a:r>
          </a:p>
          <a:p>
            <a:r>
              <a:rPr lang="en-US" altLang="zh-TW" smtClean="0">
                <a:ea typeface="新細明體" charset="-120"/>
              </a:rPr>
              <a:t>Then create a box plot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A correlation measure - Pearson 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Measures the strength and direction of two ratio/interval variables</a:t>
            </a:r>
          </a:p>
          <a:p>
            <a:pPr lvl="1"/>
            <a:r>
              <a:rPr lang="en-US" altLang="zh-TW" smtClean="0">
                <a:ea typeface="新細明體" charset="-120"/>
              </a:rPr>
              <a:t>Strength is normalized to be between -1 and +1, where zero means there is no relationship</a:t>
            </a:r>
          </a:p>
          <a:p>
            <a:pPr lvl="1"/>
            <a:r>
              <a:rPr lang="en-US" altLang="zh-TW" smtClean="0">
                <a:ea typeface="新細明體" charset="-120"/>
              </a:rPr>
              <a:t>The sign + or - indicates the direction of the relationship</a:t>
            </a:r>
          </a:p>
          <a:p>
            <a:pPr lvl="2"/>
            <a:r>
              <a:rPr lang="en-US" altLang="zh-TW" smtClean="0">
                <a:ea typeface="新細明體" charset="-120"/>
              </a:rPr>
              <a:t>+ means that as one variable goes up in size, so does the other</a:t>
            </a:r>
          </a:p>
          <a:p>
            <a:pPr lvl="2"/>
            <a:r>
              <a:rPr lang="en-US" altLang="zh-TW" smtClean="0">
                <a:ea typeface="新細明體" charset="-120"/>
              </a:rPr>
              <a:t>- means that as one variable increases in size, the other decreases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269</Words>
  <Application>Microsoft Office PowerPoint</Application>
  <PresentationFormat>如螢幕大小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Calibri</vt:lpstr>
      <vt:lpstr>新細明體</vt:lpstr>
      <vt:lpstr>Office 佈景主題</vt:lpstr>
      <vt:lpstr>What is Exploratory Data Analysis?</vt:lpstr>
      <vt:lpstr>Basic Idea of EDA</vt:lpstr>
      <vt:lpstr>Classic vs Exploratory</vt:lpstr>
      <vt:lpstr>Data Treatment</vt:lpstr>
      <vt:lpstr>5-Number summary</vt:lpstr>
      <vt:lpstr>Try it with Kings and Queens</vt:lpstr>
      <vt:lpstr>A correlation measure - Pearson r</vt:lpstr>
    </vt:vector>
  </TitlesOfParts>
  <Company>UT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Exploratory Data Analysis?</dc:title>
  <dc:creator>Ruth Palmquist</dc:creator>
  <cp:lastModifiedBy>Jack</cp:lastModifiedBy>
  <cp:revision>4</cp:revision>
  <cp:lastPrinted>2000-09-27T21:15:21Z</cp:lastPrinted>
  <dcterms:created xsi:type="dcterms:W3CDTF">2000-09-27T18:40:36Z</dcterms:created>
  <dcterms:modified xsi:type="dcterms:W3CDTF">2012-10-30T00:26:04Z</dcterms:modified>
</cp:coreProperties>
</file>